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09"/>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790" r:id="rId49"/>
    <p:sldId id="343" r:id="rId50"/>
    <p:sldId id="344" r:id="rId51"/>
    <p:sldId id="277" r:id="rId52"/>
    <p:sldId id="308" r:id="rId53"/>
    <p:sldId id="460" r:id="rId54"/>
    <p:sldId id="569" r:id="rId55"/>
    <p:sldId id="309" r:id="rId56"/>
    <p:sldId id="422" r:id="rId57"/>
    <p:sldId id="579" r:id="rId58"/>
    <p:sldId id="580" r:id="rId59"/>
    <p:sldId id="581" r:id="rId60"/>
    <p:sldId id="459" r:id="rId61"/>
    <p:sldId id="501" r:id="rId62"/>
    <p:sldId id="505" r:id="rId63"/>
    <p:sldId id="506" r:id="rId64"/>
    <p:sldId id="508" r:id="rId65"/>
    <p:sldId id="509" r:id="rId66"/>
    <p:sldId id="464" r:id="rId67"/>
    <p:sldId id="746" r:id="rId68"/>
    <p:sldId id="653" r:id="rId69"/>
    <p:sldId id="654" r:id="rId70"/>
    <p:sldId id="655" r:id="rId71"/>
    <p:sldId id="656" r:id="rId72"/>
    <p:sldId id="657" r:id="rId73"/>
    <p:sldId id="658" r:id="rId74"/>
    <p:sldId id="659" r:id="rId75"/>
    <p:sldId id="660" r:id="rId76"/>
    <p:sldId id="666" r:id="rId77"/>
    <p:sldId id="667" r:id="rId78"/>
    <p:sldId id="668" r:id="rId79"/>
    <p:sldId id="648" r:id="rId80"/>
    <p:sldId id="649" r:id="rId81"/>
    <p:sldId id="650" r:id="rId82"/>
    <p:sldId id="651" r:id="rId83"/>
    <p:sldId id="652" r:id="rId84"/>
    <p:sldId id="669" r:id="rId85"/>
    <p:sldId id="680" r:id="rId86"/>
    <p:sldId id="670" r:id="rId87"/>
    <p:sldId id="771" r:id="rId88"/>
    <p:sldId id="671" r:id="rId89"/>
    <p:sldId id="672" r:id="rId90"/>
    <p:sldId id="673" r:id="rId91"/>
    <p:sldId id="679" r:id="rId92"/>
    <p:sldId id="772" r:id="rId93"/>
    <p:sldId id="791" r:id="rId94"/>
    <p:sldId id="849" r:id="rId95"/>
    <p:sldId id="682" r:id="rId96"/>
    <p:sldId id="778" r:id="rId97"/>
    <p:sldId id="779" r:id="rId98"/>
    <p:sldId id="780" r:id="rId99"/>
    <p:sldId id="781" r:id="rId100"/>
    <p:sldId id="782" r:id="rId101"/>
    <p:sldId id="783" r:id="rId102"/>
    <p:sldId id="784" r:id="rId103"/>
    <p:sldId id="785" r:id="rId104"/>
    <p:sldId id="786" r:id="rId105"/>
    <p:sldId id="787" r:id="rId106"/>
    <p:sldId id="788" r:id="rId107"/>
    <p:sldId id="789" r:id="rId108"/>
  </p:sldIdLst>
  <p:sldSz cx="12192000" cy="6858000"/>
  <p:notesSz cx="6858000" cy="9144000"/>
  <p:custDataLst>
    <p:tags r:id="rId1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393" autoAdjust="0"/>
  </p:normalViewPr>
  <p:slideViewPr>
    <p:cSldViewPr snapToGrid="0">
      <p:cViewPr varScale="1">
        <p:scale>
          <a:sx n="62" d="100"/>
          <a:sy n="62" d="100"/>
        </p:scale>
        <p:origin x="14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3" Type="http://schemas.openxmlformats.org/officeDocument/2006/relationships/tags" Target="tags/tag1.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8.xml"/><Relationship Id="rId109" Type="http://schemas.openxmlformats.org/officeDocument/2006/relationships/handoutMaster" Target="handoutMasters/handoutMaster1.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r>
              <a:rPr lang="x-none" altLang="en-US"/>
              <a:t>http://jasonblog.github.io/note/design_pattern/index.html</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panose="020B0604020202020204" pitchFamily="34" charset="0"/>
              <a:buChar char="•"/>
            </a:pPr>
            <a:r>
              <a:rPr lang="en-US" altLang="zh-CN"/>
              <a:t>The ebuild for the package lives in the src/third_party/chromiumos-overlay or src/overlays/overlay-${BOARD} directories.</a:t>
            </a:r>
            <a:endParaRPr lang="en-US" altLang="zh-CN"/>
          </a:p>
          <a:p>
            <a:pPr marL="171450" indent="-171450">
              <a:buFont typeface="Arial" panose="020B0604020202020204" pitchFamily="34" charset="0"/>
              <a:buChar char="•"/>
            </a:pPr>
            <a:r>
              <a:rPr lang="en-US" altLang="zh-CN"/>
              <a:t>There is an ebuild for the package that ends with 9999.ebuild.</a:t>
            </a:r>
            <a:endParaRPr lang="en-US" altLang="zh-CN"/>
          </a:p>
          <a:p>
            <a:pPr marL="171450" indent="-171450">
              <a:buFont typeface="Arial" panose="020B0604020202020204" pitchFamily="34" charset="0"/>
              <a:buChar char="•"/>
            </a:pPr>
            <a:r>
              <a:rPr lang="en-US" altLang="zh-CN"/>
              <a:t>The ebuild inherits from the cros-workon class.</a:t>
            </a:r>
            <a:endParaRPr lang="en-US" altLang="zh-CN"/>
          </a:p>
          <a:p>
            <a:pPr marL="171450" indent="-171450">
              <a:buFont typeface="Arial" panose="020B0604020202020204" pitchFamily="34"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panose="020B0604020202020204" pitchFamily="34"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a:sym typeface="+mn-ea"/>
              </a:rPr>
              <a:t>https://segmentfault.com/a/1190000003819421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77500" lnSpcReduction="10000"/>
          </a:bodyPr>
          <a:lstStyle/>
          <a:p>
            <a:r>
              <a:rPr lang="zh-CN" altLang="en-US"/>
              <a:t>.ops = &amp;rt5640_aif_dai_ops,就是使用这组DAI时codec相对应的设定了，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rt5640_hw_params主要是根据上层传下来的资讯(*params)对codec做相对应的设定，</a:t>
            </a:r>
            <a:endParaRPr lang="zh-CN" altLang="en-US"/>
          </a:p>
          <a:p>
            <a:r>
              <a:rPr lang="zh-CN" altLang="en-US"/>
              <a:t>rt5640_set_dai_fmt会按照此DAI的格式(如I2S, PCM...等)设定codec，</a:t>
            </a:r>
            <a:endParaRPr lang="zh-CN" altLang="en-US"/>
          </a:p>
          <a:p>
            <a:r>
              <a:rPr lang="zh-CN" altLang="en-US"/>
              <a:t>rt5640_set_dai_sysclk将告知codec driver sysclk的频率及来源，</a:t>
            </a:r>
            <a:endParaRPr lang="zh-CN" altLang="en-US"/>
          </a:p>
          <a:p>
            <a:r>
              <a:rPr lang="zh-CN" altLang="en-US"/>
              <a:t>rt5640_set_dai_pll提供介面让machine driver设定rt5640的PLL，有时候外部的MCLK频率无法符合rt5640需求的时候需要呼叫此函数使用rt5640的PLL，</a:t>
            </a:r>
            <a:endParaRPr lang="zh-CN" altLang="en-US"/>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67500" lnSpcReduction="1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75000" lnSpcReduction="10000"/>
          </a:bodyPr>
          <a:lstStyle/>
          <a:p>
            <a:r>
              <a:rPr lang="zh-CN" altLang="en-US"/>
              <a:t>註冊DAPM元件除了類別外還有一些重要的東西，以MIXER來說明，其他類別的元件也都差不多，就不重複。</a:t>
            </a:r>
            <a:endParaRPr lang="zh-CN" altLang="en-US"/>
          </a:p>
          <a:p>
            <a:r>
              <a:rPr lang="zh-CN" altLang="en-US">
                <a:sym typeface="+mn-ea"/>
              </a:rPr>
              <a:t>SND_SOC_DAPM_MIXER("SPK MIXL", RT5640_PWR_MIXER, RT5640_PWR_SM_L_BIT, 0, rt5640_spk_l_mix, ARRAY_SIZE(rt5640_spk_l_mix)),</a:t>
            </a:r>
            <a:endParaRPr lang="zh-CN" altLang="en-US"/>
          </a:p>
          <a:p>
            <a:r>
              <a:rPr lang="zh-CN" altLang="en-US">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a:p>
            <a:r>
              <a:rPr lang="zh-CN" altLang="en-US"/>
              <a:t>有些元件有註冊event (例如rt5640_lout_event) 註冊event的時候必須同時註冊他觸發的時間點，</a:t>
            </a:r>
            <a:endParaRPr lang="zh-CN" altLang="en-US"/>
          </a:p>
          <a:p>
            <a:r>
              <a:rPr lang="zh-CN" altLang="en-US"/>
              <a:t>DAPM定義了以下幾種時間點，</a:t>
            </a:r>
            <a:endParaRPr lang="zh-CN" altLang="en-US"/>
          </a:p>
          <a:p>
            <a:r>
              <a:rPr lang="zh-CN" altLang="en-US"/>
              <a:t>/* dapm event types */</a:t>
            </a:r>
            <a:endParaRPr lang="zh-CN" altLang="en-US"/>
          </a:p>
          <a:p>
            <a:r>
              <a:rPr lang="zh-CN" altLang="en-US"/>
              <a:t>#define SND_SOC_DAPM_PRE_PMU    0x1     /* before widget power up */</a:t>
            </a:r>
            <a:endParaRPr lang="zh-CN" altLang="en-US"/>
          </a:p>
          <a:p>
            <a:r>
              <a:rPr lang="zh-CN" altLang="en-US"/>
              <a:t>#define SND_SOC_DAPM_POST_PMU    0x2        /* after widget power up */</a:t>
            </a:r>
            <a:endParaRPr lang="zh-CN" altLang="en-US"/>
          </a:p>
          <a:p>
            <a:r>
              <a:rPr lang="zh-CN" altLang="en-US"/>
              <a:t>#define SND_SOC_DAPM_PRE_PMD    0x4     /* before widget power down */</a:t>
            </a:r>
            <a:endParaRPr lang="zh-CN" altLang="en-US"/>
          </a:p>
          <a:p>
            <a:r>
              <a:rPr lang="zh-CN" altLang="en-US"/>
              <a:t>被註冊的event會在相對應的時間點被執行，如果我們希望在開關某個元件的時候須要做一些比較複雜的控制的話就會註冊event來處理。</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7500" lnSpcReduction="1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45000" lnSpcReduction="1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00000"/>
              </a:lnSpc>
            </a:pPr>
            <a:r>
              <a:rPr lang="zh-CN" altLang="en-US"/>
              <a:t>在machine driver定義的</a:t>
            </a:r>
            <a:endParaRPr lang="zh-CN" altLang="en-US"/>
          </a:p>
          <a:p>
            <a:pPr fontAlgn="auto">
              <a:lnSpc>
                <a:spcPct val="100000"/>
              </a:lnSpc>
            </a:pPr>
            <a:r>
              <a:rPr lang="zh-CN" altLang="en-US"/>
              <a:t>SND_SOC_DAPM_MIC</a:t>
            </a:r>
            <a:endParaRPr lang="zh-CN" altLang="en-US"/>
          </a:p>
          <a:p>
            <a:pPr fontAlgn="auto">
              <a:lnSpc>
                <a:spcPct val="100000"/>
              </a:lnSpc>
            </a:pPr>
            <a:r>
              <a:rPr lang="zh-CN" altLang="en-US"/>
              <a:t>SND_SOC_DAPM_HP</a:t>
            </a:r>
            <a:endParaRPr lang="zh-CN" altLang="en-US"/>
          </a:p>
          <a:p>
            <a:pPr fontAlgn="auto">
              <a:lnSpc>
                <a:spcPct val="100000"/>
              </a:lnSpc>
            </a:pPr>
            <a:r>
              <a:rPr lang="zh-CN" altLang="en-US"/>
              <a:t>SND_SOC_DAPM_SPK</a:t>
            </a:r>
            <a:endParaRPr lang="zh-CN" altLang="en-US"/>
          </a:p>
          <a:p>
            <a:pPr fontAlgn="auto">
              <a:lnSpc>
                <a:spcPct val="100000"/>
              </a:lnSpc>
            </a:pPr>
            <a:r>
              <a:rPr lang="zh-CN" altLang="en-US"/>
              <a:t>...</a:t>
            </a:r>
            <a:endParaRPr lang="zh-CN" altLang="en-US"/>
          </a:p>
          <a:p>
            <a:pPr fontAlgn="auto">
              <a:lnSpc>
                <a:spcPct val="100000"/>
              </a:lnSpc>
            </a:pPr>
            <a:r>
              <a:rPr lang="zh-CN" altLang="en-US"/>
              <a:t>等DAPM元件都是DAPM終點，所以我們可以參考下面的做法</a:t>
            </a:r>
            <a:endParaRPr lang="zh-CN" altLang="en-US"/>
          </a:p>
          <a:p>
            <a:pPr fontAlgn="auto">
              <a:lnSpc>
                <a:spcPct val="100000"/>
              </a:lnSpc>
            </a:pPr>
            <a:r>
              <a:rPr lang="zh-CN" altLang="en-US"/>
              <a:t>static const struct snd_soc_dapm_widget dapm_widgets[] = {</a:t>
            </a:r>
            <a:endParaRPr lang="zh-CN" altLang="en-US"/>
          </a:p>
          <a:p>
            <a:pPr fontAlgn="auto">
              <a:lnSpc>
                <a:spcPct val="100000"/>
              </a:lnSpc>
            </a:pPr>
            <a:r>
              <a:rPr lang="zh-CN" altLang="en-US"/>
              <a:t>    SND_SOC_DAPM_SPK("Speaker", NULL),</a:t>
            </a:r>
            <a:endParaRPr lang="zh-CN" altLang="en-US"/>
          </a:p>
          <a:p>
            <a:pPr fontAlgn="auto">
              <a:lnSpc>
                <a:spcPct val="100000"/>
              </a:lnSpc>
            </a:pPr>
            <a:r>
              <a:rPr lang="zh-CN" altLang="en-US"/>
              <a:t>    SND_SOC_DAPM_MIC("Mic", NULL),</a:t>
            </a:r>
            <a:endParaRPr lang="zh-CN" altLang="en-US"/>
          </a:p>
          <a:p>
            <a:pPr fontAlgn="auto">
              <a:lnSpc>
                <a:spcPct val="100000"/>
              </a:lnSpc>
            </a:pPr>
            <a:r>
              <a:rPr lang="zh-CN" altLang="en-US"/>
              <a:t>};</a:t>
            </a:r>
            <a:endParaRPr lang="zh-CN" altLang="en-US"/>
          </a:p>
          <a:p>
            <a:pPr fontAlgn="auto">
              <a:lnSpc>
                <a:spcPct val="100000"/>
              </a:lnSpc>
            </a:pPr>
            <a:r>
              <a:rPr lang="zh-CN" altLang="en-US"/>
              <a:t>static const struct snd_soc_dapm_route dapm_routes[] = {</a:t>
            </a:r>
            <a:endParaRPr lang="zh-CN" altLang="en-US"/>
          </a:p>
          <a:p>
            <a:pPr fontAlgn="auto">
              <a:lnSpc>
                <a:spcPct val="100000"/>
              </a:lnSpc>
            </a:pPr>
            <a:r>
              <a:rPr lang="zh-CN" altLang="en-US"/>
              <a:t>    {"Speaker", NULL "</a:t>
            </a:r>
            <a:r>
              <a:rPr lang="en-US" altLang="zh-CN"/>
              <a:t>Your Codec Stream Playback Name</a:t>
            </a:r>
            <a:r>
              <a:rPr lang="zh-CN" altLang="en-US"/>
              <a:t>"},</a:t>
            </a:r>
            <a:endParaRPr lang="zh-CN" altLang="en-US"/>
          </a:p>
          <a:p>
            <a:pPr fontAlgn="auto">
              <a:lnSpc>
                <a:spcPct val="100000"/>
              </a:lnSpc>
            </a:pPr>
            <a:r>
              <a:rPr lang="zh-CN" altLang="en-US"/>
              <a:t>    {"</a:t>
            </a:r>
            <a:r>
              <a:rPr lang="en-US" altLang="zh-CN"/>
              <a:t>Your Codec Stream Capture Name</a:t>
            </a:r>
            <a:r>
              <a:rPr lang="zh-CN" altLang="en-US"/>
              <a:t>", NULL "Mic"},</a:t>
            </a:r>
            <a:endParaRPr lang="zh-CN" altLang="en-US"/>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750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75000" lnSpcReduction="2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65000" lnSpcReduction="2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50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75000" lnSpcReduction="2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7500" lnSpcReduction="1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65000" lnSpcReduction="2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8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95000" lnSpcReduction="100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5000" lnSpcReduction="2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650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7500" lnSpcReduction="1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7500" lnSpcReduction="1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50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7500" lnSpcReduction="1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65000" lnSpcReduction="1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800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rmAutofit/>
          </a:bodyPr>
          <a:lstStyle/>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lstStyle/>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endParaRPr lang="en-US" dirty="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85000" lnSpcReduction="1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85000" lnSpcReduction="2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65000" lnSpcReduction="1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55000" lnSpcReduction="1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75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7500" lnSpcReduction="1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7500" lnSpcReduction="1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7500" lnSpcReduction="1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endParaRPr lang="en-US" altLang="zh-CN" sz="48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7500" lnSpcReduction="10000"/>
          </a:bodyPr>
          <a:lstStyle/>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75000" lnSpcReduction="1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7500" lnSpcReduction="1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panose="020B0604020202020204" pitchFamily="34"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panose="020B0604020202020204" pitchFamily="34"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92500" lnSpcReduction="10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0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0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0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418465"/>
          </a:xfrm>
        </p:spPr>
        <p:txBody>
          <a:bodyPr>
            <a:normAutofit fontScale="90000"/>
          </a:bodyPr>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lnSpcReduction="20000"/>
          </a:bodyPr>
          <a:p>
            <a:r>
              <a:rPr lang="zh-CN" altLang="en-US"/>
              <a:t>Selecting the output-device, resolution, and scan-out buffers is called “modesetting”.</a:t>
            </a:r>
            <a:endParaRPr lang="zh-CN" altLang="en-US"/>
          </a:p>
          <a:p>
            <a:r>
              <a:rPr lang="zh-CN" altLang="en-US"/>
              <a:t>Modern GPUs support two completely different instruction-sets: (a) the “command stream” used for configuring the card, and initiating rendering, and (b) the SIMD “compute stream” used for calculating pixel values.</a:t>
            </a:r>
            <a:endParaRPr lang="zh-CN" altLang="en-US"/>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67500" lnSpcReduction="1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7500" lnSpcReduction="1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77500" lnSpcReduction="10000"/>
          </a:bodyPr>
          <a:lstStyle/>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65000" lnSpcReduction="10000"/>
          </a:bodyPr>
          <a:lstStyle/>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r>
              <a:rPr lang="zh-CN" altLang="en-US"/>
              <a:t>    .max_register = RT5640_VENDOR_ID2 + 1 + (ARRAY_SIZE(rt5640_ranges) *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57500" lnSpcReduction="10000"/>
          </a:bodyPr>
          <a:lstStyle/>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a:p>
            <a:r>
              <a:rPr lang="zh-CN" altLang="en-US"/>
              <a:t>rt5640_dapm_widgets及rt5640_dapm_routes就是在这里注册到ALSA的。</a:t>
            </a:r>
            <a:endParaRPr lang="zh-CN" altLang="en-US"/>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endParaRPr lang="zh-CN" altLang="en-US" sz="1400"/>
          </a:p>
          <a:p>
            <a:pPr marL="285750" indent="-285750">
              <a:buFont typeface="Arial" panose="020B0604020202020204" pitchFamily="34"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400"/>
          </a:p>
          <a:p>
            <a:pPr marL="285750" indent="-285750">
              <a:buFont typeface="Arial" panose="020B0604020202020204" pitchFamily="34"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panose="020B0604020202020204" pitchFamily="34" charset="0"/>
              <a:buChar char="•"/>
            </a:pPr>
            <a:r>
              <a:rPr lang="zh-CN" altLang="en-US" sz="1400"/>
              <a:t>enum snd_soc_bias_level {</a:t>
            </a:r>
            <a:endParaRPr lang="zh-CN" altLang="en-US" sz="1400"/>
          </a:p>
          <a:p>
            <a:pPr marL="742950" lvl="1" indent="-285750">
              <a:buFont typeface="Arial" panose="020B0604020202020204" pitchFamily="34" charset="0"/>
              <a:buChar char="•"/>
            </a:pPr>
            <a:r>
              <a:rPr lang="zh-CN" altLang="en-US" sz="1400"/>
              <a:t>    SND_SOC_BIAS_OFF = 0,</a:t>
            </a:r>
            <a:endParaRPr lang="zh-CN" altLang="en-US" sz="1400"/>
          </a:p>
          <a:p>
            <a:pPr marL="742950" lvl="1" indent="-285750">
              <a:buFont typeface="Arial" panose="020B0604020202020204" pitchFamily="34" charset="0"/>
              <a:buChar char="•"/>
            </a:pPr>
            <a:r>
              <a:rPr lang="zh-CN" altLang="en-US" sz="1400"/>
              <a:t>    SND_SOC_BIAS_STANDBY = 1,</a:t>
            </a:r>
            <a:endParaRPr lang="zh-CN" altLang="en-US" sz="1400"/>
          </a:p>
          <a:p>
            <a:pPr marL="742950" lvl="1" indent="-285750">
              <a:buFont typeface="Arial" panose="020B0604020202020204" pitchFamily="34" charset="0"/>
              <a:buChar char="•"/>
            </a:pPr>
            <a:r>
              <a:rPr lang="zh-CN" altLang="en-US" sz="1400"/>
              <a:t>    SND_SOC_BIAS_PREPARE = 2,</a:t>
            </a:r>
            <a:endParaRPr lang="zh-CN" altLang="en-US" sz="1400"/>
          </a:p>
          <a:p>
            <a:pPr marL="742950" lvl="1" indent="-285750">
              <a:buFont typeface="Arial" panose="020B0604020202020204" pitchFamily="34" charset="0"/>
              <a:buChar char="•"/>
            </a:pPr>
            <a:r>
              <a:rPr lang="zh-CN" altLang="en-US" sz="1400"/>
              <a:t>    SND_SOC_BIAS_ON = 3,</a:t>
            </a:r>
            <a:endParaRPr lang="zh-CN" altLang="en-US" sz="1400"/>
          </a:p>
          <a:p>
            <a:pPr marL="742950" lvl="1" indent="-285750">
              <a:buFont typeface="Arial" panose="020B0604020202020204" pitchFamily="34" charset="0"/>
              <a:buChar char="•"/>
            </a:pPr>
            <a:r>
              <a:rPr lang="zh-CN" altLang="en-US" sz="1400"/>
              <a:t>};</a:t>
            </a:r>
            <a:endParaRPr lang="zh-CN" altLang="en-US" sz="1400"/>
          </a:p>
          <a:p>
            <a:pPr marL="742950" lvl="1" indent="-285750">
              <a:buFont typeface="Arial" panose="020B0604020202020204" pitchFamily="34" charset="0"/>
              <a:buChar char="•"/>
            </a:pPr>
            <a:r>
              <a:rPr lang="zh-CN" altLang="en-US" sz="1400"/>
              <a:t>从OFF到ON的顺序为: OFF -&gt; PREPARE -&gt; ON</a:t>
            </a:r>
            <a:endParaRPr lang="zh-CN" altLang="en-US" sz="1400"/>
          </a:p>
          <a:p>
            <a:pPr marL="742950" lvl="1" indent="-285750">
              <a:buFont typeface="Arial" panose="020B0604020202020204" pitchFamily="34" charset="0"/>
              <a:buChar char="•"/>
            </a:pPr>
            <a:r>
              <a:rPr lang="zh-CN" altLang="en-US" sz="1400"/>
              <a:t>从ON到OFF的顺序为: ON -&gt; PREPARE -&gt; STANDBY -&gt; OFF</a:t>
            </a:r>
            <a:endParaRPr lang="zh-CN" altLang="en-US" sz="1400"/>
          </a:p>
          <a:p>
            <a:pPr marL="285750" lvl="0" indent="-285750">
              <a:buFont typeface="Arial" panose="020B0604020202020204" pitchFamily="34" charset="0"/>
              <a:buChar char="•"/>
            </a:pPr>
            <a:r>
              <a:rPr lang="en-US" altLang="zh-CN" sz="1400"/>
              <a:t>rt5640_suspend跟rt5640_resume顾名思义就是codec进入suspend/resume会执行的函数</a:t>
            </a:r>
            <a:r>
              <a:rPr lang="zh-CN" altLang="en-US" sz="1400"/>
              <a:t>。</a:t>
            </a:r>
            <a:endParaRPr lang="zh-CN" altLang="en-US" sz="1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77500" lnSpcReduction="10000"/>
          </a:bodyPr>
          <a:lstStyle/>
          <a:p>
            <a:r>
              <a:rPr lang="zh-CN" altLang="en-US"/>
              <a:t>呼叫snd_soc_register_codec的时候除了soc_codec_dev_rt5640之外还有一个很重要的参数就是rt5640_dai，rt5640_dai定义了rt5640的I2S介面的一些资讯，</a:t>
            </a:r>
            <a:endParaRPr lang="zh-CN" altLang="en-US"/>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endParaRPr lang="zh-CN" altLang="en-US">
              <a:sym typeface="+mn-ea"/>
            </a:endParaRPr>
          </a:p>
          <a:p>
            <a:r>
              <a:rPr lang="zh-CN" altLang="en-US">
                <a:sym typeface="+mn-ea"/>
              </a:rPr>
              <a:t>.rates 为这个DAI能支援的sample rate (采样率)</a:t>
            </a:r>
            <a:endParaRPr lang="zh-CN" altLang="en-US">
              <a:sym typeface="+mn-ea"/>
            </a:endParaRPr>
          </a:p>
          <a:p>
            <a:r>
              <a:rPr lang="zh-CN" altLang="en-US"/>
              <a:t>.formats为这个DAI能支援的格式</a:t>
            </a:r>
            <a:r>
              <a:rPr lang="en-US" altLang="zh-CN"/>
              <a:t>, 当使用者在使用这个DAI播放或录音的时候ALSA将会判断此codec能不能支援</a:t>
            </a:r>
            <a:endParaRPr lang="en-US" altLang="zh-CN"/>
          </a:p>
          <a:p>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endParaRPr lang="zh-CN" altLang="en-US"/>
          </a:p>
        </p:txBody>
      </p:sp>
    </p:spTree>
  </p:cSld>
  <p:clrMapOvr>
    <a:masterClrMapping/>
  </p:clrMapOvr>
</p:sld>
</file>

<file path=ppt/tags/tag1.xml><?xml version="1.0" encoding="utf-8"?>
<p:tagLst xmlns:p="http://schemas.openxmlformats.org/presentationml/2006/main">
  <p:tag name="KSO_WM_DOC_GUID" val="{cd5f44af-2e8a-4e64-af23-3c0b77678c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88456</Words>
  <Application>WPS 演示</Application>
  <PresentationFormat>Widescreen</PresentationFormat>
  <Paragraphs>1754</Paragraphs>
  <Slides>105</Slides>
  <Notes>50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105</vt:i4>
      </vt:variant>
    </vt:vector>
  </HeadingPairs>
  <TitlesOfParts>
    <vt:vector size="119" baseType="lpstr">
      <vt:lpstr>Arial</vt:lpstr>
      <vt:lpstr>SimSun</vt:lpstr>
      <vt:lpstr>Wingdings</vt:lpstr>
      <vt:lpstr>-apple-system</vt:lpstr>
      <vt:lpstr>IDAutomationC39XS</vt:lpstr>
      <vt:lpstr>Arial Unicode MS</vt:lpstr>
      <vt:lpstr>Source Code Pro</vt:lpstr>
      <vt:lpstr>Calibri</vt:lpstr>
      <vt:lpstr>Courier New</vt:lpstr>
      <vt:lpstr>font-weight</vt:lpstr>
      <vt:lpstr>Calibri Light</vt:lpstr>
      <vt:lpstr>Microsoft YaHei</vt:lpstr>
      <vt:lpstr>Arial Unicode MS</vt: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PowerPoint 演示文稿</vt:lpstr>
      <vt:lpstr>PowerPoint 演示文稿</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cp:lastModifiedBy>
  <cp:revision>474</cp:revision>
  <dcterms:created xsi:type="dcterms:W3CDTF">2019-03-26T08:51:00Z</dcterms:created>
  <dcterms:modified xsi:type="dcterms:W3CDTF">2019-04-02T11:15:53Z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y fmtid="{D5CDD505-2E9C-101B-9397-08002B2CF9AE}" pid="3" name="TitusGUID">
    <vt:lpwstr>533fe54c-6850-4a12-b21e-3d4be22e41bb</vt:lpwstr>
  </property>
  <property fmtid="{D5CDD505-2E9C-101B-9397-08002B2CF9AE}" pid="4" name="CTP_TimeStamp">
    <vt:lpwstr>2019-04-02 09:00:08Z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